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FCF5-7535-4345-B00A-CBC670FB0C06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2EF7-001D-48D7-B077-1065DDC76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10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FCF5-7535-4345-B00A-CBC670FB0C06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2EF7-001D-48D7-B077-1065DDC76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60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FCF5-7535-4345-B00A-CBC670FB0C06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2EF7-001D-48D7-B077-1065DDC76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57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FCF5-7535-4345-B00A-CBC670FB0C06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2EF7-001D-48D7-B077-1065DDC76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18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FCF5-7535-4345-B00A-CBC670FB0C06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2EF7-001D-48D7-B077-1065DDC76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33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FCF5-7535-4345-B00A-CBC670FB0C06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2EF7-001D-48D7-B077-1065DDC76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19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FCF5-7535-4345-B00A-CBC670FB0C06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2EF7-001D-48D7-B077-1065DDC76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37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FCF5-7535-4345-B00A-CBC670FB0C06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2EF7-001D-48D7-B077-1065DDC76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602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FCF5-7535-4345-B00A-CBC670FB0C06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2EF7-001D-48D7-B077-1065DDC76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04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FCF5-7535-4345-B00A-CBC670FB0C06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2EF7-001D-48D7-B077-1065DDC76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55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FCF5-7535-4345-B00A-CBC670FB0C06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2EF7-001D-48D7-B077-1065DDC76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925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EFCF5-7535-4345-B00A-CBC670FB0C06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C2EF7-001D-48D7-B077-1065DDC76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72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2420888"/>
            <a:ext cx="6336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/>
              <a:t>Группа №2 «Жемчужинки»</a:t>
            </a:r>
          </a:p>
          <a:p>
            <a:pPr algn="ctr"/>
            <a:r>
              <a:rPr lang="ru-RU" sz="6600" b="1" dirty="0"/>
              <a:t>приглашает…</a:t>
            </a:r>
          </a:p>
        </p:txBody>
      </p:sp>
    </p:spTree>
    <p:extLst>
      <p:ext uri="{BB962C8B-B14F-4D97-AF65-F5344CB8AC3E}">
        <p14:creationId xmlns:p14="http://schemas.microsoft.com/office/powerpoint/2010/main" val="1554112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0407" y="2564904"/>
            <a:ext cx="6504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Ещё по предложению мы группой сказки сочиняем,</a:t>
            </a:r>
          </a:p>
          <a:p>
            <a:pPr algn="ctr"/>
            <a:r>
              <a:rPr lang="ru-RU" b="1" i="1" dirty="0"/>
              <a:t>Браслеты мастерим, шьём, лепим, по схемам собираем!</a:t>
            </a:r>
          </a:p>
          <a:p>
            <a:pPr algn="ctr"/>
            <a:r>
              <a:rPr lang="ru-RU" b="1" i="1" dirty="0"/>
              <a:t>Рисуем мелками, мыльной водой,</a:t>
            </a:r>
          </a:p>
          <a:p>
            <a:pPr algn="ctr"/>
            <a:r>
              <a:rPr lang="ru-RU" b="1" i="1" dirty="0"/>
              <a:t>Картошкой-печаткой и ниткой любой.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954" y="341717"/>
            <a:ext cx="1810521" cy="2071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665179" y="514182"/>
            <a:ext cx="2117275" cy="1721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57779" y="4176856"/>
            <a:ext cx="2472972" cy="1904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39441" y="352463"/>
            <a:ext cx="1841225" cy="1720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9357" y="3942476"/>
            <a:ext cx="2165437" cy="2496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2927" y="292112"/>
            <a:ext cx="1861648" cy="1862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4345" y="4036858"/>
            <a:ext cx="2247714" cy="2373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6737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318948"/>
            <a:ext cx="51125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Есть и традиции, их соблюдаем:</a:t>
            </a:r>
          </a:p>
          <a:p>
            <a:pPr algn="ctr"/>
            <a:r>
              <a:rPr lang="ru-RU" b="1" i="1" dirty="0"/>
              <a:t>Девочек первых всегда пропускаем,</a:t>
            </a:r>
          </a:p>
          <a:p>
            <a:pPr algn="ctr"/>
            <a:r>
              <a:rPr lang="ru-RU" b="1" i="1" dirty="0"/>
              <a:t>Главу ежедневно из книги читаем, </a:t>
            </a:r>
          </a:p>
          <a:p>
            <a:pPr algn="ctr"/>
            <a:r>
              <a:rPr lang="ru-RU" b="1" i="1" dirty="0"/>
              <a:t>Друзей с Днём Рожденья мы поздравляем!</a:t>
            </a:r>
          </a:p>
          <a:p>
            <a:pPr algn="ctr"/>
            <a:r>
              <a:rPr lang="ru-RU" b="1" i="1" dirty="0"/>
              <a:t>Каждую пятницу сбор происходит,</a:t>
            </a:r>
          </a:p>
          <a:p>
            <a:pPr algn="ctr"/>
            <a:r>
              <a:rPr lang="ru-RU" b="1" i="1" dirty="0"/>
              <a:t>Речь о добрых делах тут заходит.</a:t>
            </a:r>
          </a:p>
          <a:p>
            <a:pPr algn="ctr"/>
            <a:r>
              <a:rPr lang="ru-RU" b="1" i="1" dirty="0"/>
              <a:t>Кто что достиг и кто чем помог,</a:t>
            </a:r>
          </a:p>
          <a:p>
            <a:pPr algn="ctr"/>
            <a:r>
              <a:rPr lang="ru-RU" b="1" i="1" dirty="0"/>
              <a:t>Всех отмечаем и есть в этом толк!</a:t>
            </a:r>
          </a:p>
          <a:p>
            <a:pPr algn="ctr"/>
            <a:r>
              <a:rPr lang="ru-RU" b="1" i="1" dirty="0"/>
              <a:t>Ну, а в награду сюрприз получаем,</a:t>
            </a:r>
          </a:p>
          <a:p>
            <a:pPr algn="ctr"/>
            <a:r>
              <a:rPr lang="ru-RU" b="1" i="1" dirty="0"/>
              <a:t>Каждое дело теперь замечаем!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62" y="3214094"/>
            <a:ext cx="2795959" cy="3294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904" y="3861048"/>
            <a:ext cx="1762619" cy="2288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0152" y="3196613"/>
            <a:ext cx="2671193" cy="3311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0731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3574" y="799702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/>
              <a:t>Вы приходите, мы всех приглашаем!</a:t>
            </a:r>
          </a:p>
          <a:p>
            <a:pPr algn="ctr"/>
            <a:r>
              <a:rPr lang="ru-RU" sz="2800" b="1" i="1" dirty="0"/>
              <a:t>Лучше увидеть своими глазами!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1988839"/>
            <a:ext cx="5919893" cy="4361021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4790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763" y="2466420"/>
            <a:ext cx="6611536" cy="3924391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67083" y="476672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Уважаемые дедушки, бабушки, дети, гости, родители!</a:t>
            </a:r>
          </a:p>
          <a:p>
            <a:pPr algn="ctr"/>
            <a:r>
              <a:rPr lang="ru-RU" sz="2000" b="1" i="1" dirty="0"/>
              <a:t>Группу дружную нашу посмотреть приходите ВЫ!</a:t>
            </a:r>
          </a:p>
          <a:p>
            <a:pPr algn="ctr"/>
            <a:r>
              <a:rPr lang="ru-RU" sz="2000" b="1" i="1" dirty="0"/>
              <a:t>Много познавательных и совместных игр, дел и хлопот,</a:t>
            </a:r>
          </a:p>
          <a:p>
            <a:pPr algn="ctr"/>
            <a:r>
              <a:rPr lang="ru-RU" sz="2000" b="1" i="1" dirty="0"/>
              <a:t>Ни минутки без творчества, загадок, улыбок и забот!</a:t>
            </a:r>
          </a:p>
          <a:p>
            <a:pPr algn="ctr"/>
            <a:r>
              <a:rPr lang="ru-RU" sz="2000" b="1" i="1" dirty="0"/>
              <a:t>Кто в группу нашу попал,</a:t>
            </a:r>
          </a:p>
          <a:p>
            <a:pPr algn="ctr"/>
            <a:r>
              <a:rPr lang="ru-RU" sz="2000" b="1" i="1" dirty="0"/>
              <a:t>Самым счастливым ребёнком стал!</a:t>
            </a:r>
          </a:p>
        </p:txBody>
      </p:sp>
    </p:spTree>
    <p:extLst>
      <p:ext uri="{BB962C8B-B14F-4D97-AF65-F5344CB8AC3E}">
        <p14:creationId xmlns:p14="http://schemas.microsoft.com/office/powerpoint/2010/main" val="1256031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036" y="4152381"/>
            <a:ext cx="2477472" cy="2422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31"/>
          <a:stretch/>
        </p:blipFill>
        <p:spPr>
          <a:xfrm>
            <a:off x="6289468" y="4221088"/>
            <a:ext cx="2607856" cy="2353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95536" y="332656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С нами работают творческие, активные, лучшие воспитатели!</a:t>
            </a:r>
          </a:p>
          <a:p>
            <a:pPr algn="ctr"/>
            <a:r>
              <a:rPr lang="ru-RU" sz="2000" b="1" i="1" dirty="0"/>
              <a:t>Самые добрые, заботливые, внимательные!</a:t>
            </a:r>
          </a:p>
          <a:p>
            <a:pPr algn="ctr"/>
            <a:r>
              <a:rPr lang="ru-RU" sz="2000" b="1" i="1" dirty="0"/>
              <a:t>С образованием высшим, </a:t>
            </a:r>
          </a:p>
          <a:p>
            <a:pPr algn="ctr"/>
            <a:r>
              <a:rPr lang="ru-RU" sz="2000" b="1" i="1" dirty="0"/>
              <a:t>Настроением всегда отличным!</a:t>
            </a:r>
          </a:p>
          <a:p>
            <a:pPr algn="ctr"/>
            <a:r>
              <a:rPr lang="ru-RU" sz="2000" b="1" i="1" dirty="0"/>
              <a:t>Обо всём почти они знают, многое умеют создавать своими руками,</a:t>
            </a:r>
          </a:p>
          <a:p>
            <a:pPr algn="ctr"/>
            <a:r>
              <a:rPr lang="ru-RU" sz="2000" b="1" i="1" dirty="0"/>
              <a:t>Делятся этим в совместной деятельности с нами!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682" y="2271649"/>
            <a:ext cx="2266342" cy="2309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2271649"/>
            <a:ext cx="2160240" cy="2338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8990" y="4904509"/>
            <a:ext cx="2466020" cy="1670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036" y="2564904"/>
            <a:ext cx="1787684" cy="1132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2209" y="2564904"/>
            <a:ext cx="1578387" cy="1209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19332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Мы теперь в садике самые взрослые,</a:t>
            </a:r>
          </a:p>
          <a:p>
            <a:pPr algn="ctr"/>
            <a:r>
              <a:rPr lang="ru-RU" sz="2000" b="1" i="1" dirty="0"/>
              <a:t>Умеем отвечать на сложные вопросы!</a:t>
            </a:r>
          </a:p>
          <a:p>
            <a:pPr algn="ctr"/>
            <a:r>
              <a:rPr lang="ru-RU" sz="2000" b="1" i="1" dirty="0"/>
              <a:t>Рисунки, поделки за миг создаём,</a:t>
            </a:r>
          </a:p>
          <a:p>
            <a:pPr algn="ctr"/>
            <a:r>
              <a:rPr lang="ru-RU" sz="2000" b="1" i="1" dirty="0"/>
              <a:t>В конкурсах участвовать не устаём!</a:t>
            </a:r>
          </a:p>
          <a:p>
            <a:pPr algn="ctr"/>
            <a:r>
              <a:rPr lang="ru-RU" sz="2000" b="1" i="1" dirty="0"/>
              <a:t>И командой работаем отлично,</a:t>
            </a:r>
          </a:p>
          <a:p>
            <a:pPr algn="ctr"/>
            <a:r>
              <a:rPr lang="ru-RU" sz="2000" b="1" i="1" dirty="0"/>
              <a:t>Призы получаем необычные!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8064" y="3739098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Достижения в Международных творческих конкурсах:</a:t>
            </a:r>
          </a:p>
          <a:p>
            <a:r>
              <a:rPr lang="ru-RU" dirty="0"/>
              <a:t>- «Осень золотая», сентябрь, 2019;</a:t>
            </a:r>
          </a:p>
          <a:p>
            <a:r>
              <a:rPr lang="ru-RU" dirty="0"/>
              <a:t>- «Весенняя капель», март, 2020;</a:t>
            </a:r>
          </a:p>
          <a:p>
            <a:r>
              <a:rPr lang="ru-RU" dirty="0"/>
              <a:t>- «Родина моя», апрель,2020;</a:t>
            </a:r>
          </a:p>
          <a:p>
            <a:r>
              <a:rPr lang="ru-RU" dirty="0"/>
              <a:t>- «Воспоминания о лете», сентябрь, 2020.</a:t>
            </a:r>
          </a:p>
          <a:p>
            <a:r>
              <a:rPr lang="ru-RU" dirty="0"/>
              <a:t>29 сертификатов участников из них 9 дипломов </a:t>
            </a:r>
            <a:r>
              <a:rPr lang="en-US" dirty="0"/>
              <a:t>I</a:t>
            </a:r>
            <a:r>
              <a:rPr lang="ru-RU" dirty="0"/>
              <a:t> степени, 7 дипломов </a:t>
            </a:r>
            <a:r>
              <a:rPr lang="en-US" dirty="0"/>
              <a:t>III </a:t>
            </a:r>
            <a:r>
              <a:rPr lang="ru-RU" dirty="0"/>
              <a:t>степени.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420" y="2199640"/>
            <a:ext cx="4700736" cy="1949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088" y="398449"/>
            <a:ext cx="3240360" cy="3270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95536" y="4293096"/>
            <a:ext cx="42917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Спортивные достижения: </a:t>
            </a:r>
          </a:p>
          <a:p>
            <a:r>
              <a:rPr lang="ru-RU" dirty="0"/>
              <a:t>Кубок, диплом и медали оздоровительно-спортивного онлайн марафона «Энергию атома – в энергию жизни».</a:t>
            </a:r>
          </a:p>
          <a:p>
            <a:r>
              <a:rPr lang="ru-RU" dirty="0"/>
              <a:t>Кубок, диплом и медали детского онлайн фитнес фестиваля среди дошкольных учреждений.</a:t>
            </a:r>
          </a:p>
        </p:txBody>
      </p:sp>
    </p:spTree>
    <p:extLst>
      <p:ext uri="{BB962C8B-B14F-4D97-AF65-F5344CB8AC3E}">
        <p14:creationId xmlns:p14="http://schemas.microsoft.com/office/powerpoint/2010/main" val="3921631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1718" y="2554376"/>
            <a:ext cx="55926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Кроме конкурсов вместе гуляем!</a:t>
            </a:r>
          </a:p>
          <a:p>
            <a:pPr algn="ctr"/>
            <a:r>
              <a:rPr lang="ru-RU" sz="2000" b="1" i="1" dirty="0"/>
              <a:t>На улице наблюдаем,</a:t>
            </a:r>
          </a:p>
          <a:p>
            <a:pPr algn="ctr"/>
            <a:r>
              <a:rPr lang="ru-RU" sz="2000" b="1" i="1" dirty="0"/>
              <a:t> добрые дела совершаем!</a:t>
            </a:r>
          </a:p>
          <a:p>
            <a:pPr algn="ctr"/>
            <a:r>
              <a:rPr lang="ru-RU" sz="2000" b="1" i="1" dirty="0"/>
              <a:t>В гармонии с природой жить стараемся,</a:t>
            </a:r>
          </a:p>
          <a:p>
            <a:pPr algn="ctr"/>
            <a:r>
              <a:rPr lang="ru-RU" sz="2000" b="1" i="1" dirty="0"/>
              <a:t>Экспериментируем и физически развиваемся!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132" y="1688333"/>
            <a:ext cx="1669335" cy="2007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261071" y="173147"/>
            <a:ext cx="2251159" cy="2262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13922" y="410658"/>
            <a:ext cx="2065577" cy="1973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3905" y="4493787"/>
            <a:ext cx="2413813" cy="1783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518815" y="4308223"/>
            <a:ext cx="2139662" cy="2429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22948" y="2678659"/>
            <a:ext cx="1503962" cy="1630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9752" y="4245966"/>
            <a:ext cx="3801112" cy="2346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3976" y="434797"/>
            <a:ext cx="1709180" cy="2134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281132" y="211005"/>
            <a:ext cx="17837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Весенние</a:t>
            </a:r>
          </a:p>
          <a:p>
            <a:pPr algn="ctr"/>
            <a:r>
              <a:rPr lang="ru-RU" b="1" i="1" dirty="0"/>
              <a:t>прогулки пропустили,</a:t>
            </a:r>
          </a:p>
          <a:p>
            <a:pPr algn="ctr"/>
            <a:r>
              <a:rPr lang="ru-RU" b="1" i="1" dirty="0"/>
              <a:t>на карантине</a:t>
            </a:r>
          </a:p>
          <a:p>
            <a:pPr algn="ctr"/>
            <a:r>
              <a:rPr lang="ru-RU" b="1" i="1" dirty="0"/>
              <a:t>дома были!</a:t>
            </a:r>
          </a:p>
        </p:txBody>
      </p:sp>
    </p:spTree>
    <p:extLst>
      <p:ext uri="{BB962C8B-B14F-4D97-AF65-F5344CB8AC3E}">
        <p14:creationId xmlns:p14="http://schemas.microsoft.com/office/powerpoint/2010/main" val="2379258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15522" y="3915685"/>
            <a:ext cx="2931084" cy="2365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229" y="3843789"/>
            <a:ext cx="2231556" cy="2717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4104" y="1052736"/>
            <a:ext cx="1909649" cy="2338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423474" y="428818"/>
            <a:ext cx="2502413" cy="2106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6267" y="3873690"/>
            <a:ext cx="2863885" cy="2690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47315" y="2924944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Отдельные прогулки для познавательных моментов!</a:t>
            </a:r>
          </a:p>
          <a:p>
            <a:pPr algn="ctr"/>
            <a:r>
              <a:rPr lang="ru-RU" sz="2000" b="1" i="1" dirty="0"/>
              <a:t>Но больше всего мы любим опыты и эксперименты!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58148" y="317561"/>
            <a:ext cx="2252835" cy="2176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526885" y="524396"/>
            <a:ext cx="2096066" cy="1606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1201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48952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Самое главное, мы занимаемся,</a:t>
            </a:r>
          </a:p>
          <a:p>
            <a:r>
              <a:rPr lang="ru-RU" b="1" i="1" dirty="0"/>
              <a:t>Мир весь познать, всё освоить пытаемся!</a:t>
            </a:r>
          </a:p>
          <a:p>
            <a:r>
              <a:rPr lang="ru-RU" b="1" i="1" dirty="0"/>
              <a:t>Форма занятий у нас не стандартная,</a:t>
            </a:r>
          </a:p>
          <a:p>
            <a:r>
              <a:rPr lang="ru-RU" b="1" i="1" dirty="0"/>
              <a:t>Но для детей ОЧЕНЬ понятная!</a:t>
            </a:r>
          </a:p>
          <a:p>
            <a:r>
              <a:rPr lang="ru-RU" b="1" i="1" dirty="0"/>
              <a:t>То мы на Полюс гурьбой отправляемся,</a:t>
            </a:r>
          </a:p>
          <a:p>
            <a:r>
              <a:rPr lang="ru-RU" b="1" i="1" dirty="0"/>
              <a:t>На группы разделимся, в строителей </a:t>
            </a:r>
          </a:p>
          <a:p>
            <a:r>
              <a:rPr lang="ru-RU" b="1" i="1" dirty="0"/>
              <a:t>                                                 превращаемся!</a:t>
            </a:r>
          </a:p>
          <a:p>
            <a:r>
              <a:rPr lang="ru-RU" b="1" i="1" dirty="0"/>
              <a:t>А захотим натюрморт и портрет </a:t>
            </a:r>
          </a:p>
          <a:p>
            <a:r>
              <a:rPr lang="ru-RU" b="1" i="1" dirty="0"/>
              <a:t>Красиво напишем художникам вслед!</a:t>
            </a:r>
          </a:p>
          <a:p>
            <a:r>
              <a:rPr lang="ru-RU" b="1" i="1" dirty="0"/>
              <a:t>Здороваться можем на всех континентах,</a:t>
            </a:r>
          </a:p>
          <a:p>
            <a:r>
              <a:rPr lang="ru-RU" b="1" i="1" dirty="0"/>
              <a:t>Равных нам нет в экспериментах!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6030" y="548680"/>
            <a:ext cx="1728370" cy="2176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0505" y="1268760"/>
            <a:ext cx="1663281" cy="1988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557624" y="4399573"/>
            <a:ext cx="2106933" cy="1605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5345" y="3847223"/>
            <a:ext cx="2381703" cy="1977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237" y="3429000"/>
            <a:ext cx="172819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20162" y="4108519"/>
            <a:ext cx="2597499" cy="1948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6001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677" y="476672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Знаем про буквы, читаем слова,</a:t>
            </a:r>
          </a:p>
          <a:p>
            <a:r>
              <a:rPr lang="ru-RU" b="1" i="1" dirty="0"/>
              <a:t>Что шар – это наша родная Земля!</a:t>
            </a:r>
          </a:p>
          <a:p>
            <a:r>
              <a:rPr lang="ru-RU" b="1" i="1" dirty="0"/>
              <a:t>Решаем задачи, играем в лото,</a:t>
            </a:r>
          </a:p>
          <a:p>
            <a:r>
              <a:rPr lang="ru-RU" b="1" i="1" dirty="0"/>
              <a:t>Все с числами дружим до одного!</a:t>
            </a:r>
          </a:p>
          <a:p>
            <a:r>
              <a:rPr lang="ru-RU" b="1" i="1" dirty="0"/>
              <a:t>Выставки в </a:t>
            </a:r>
            <a:r>
              <a:rPr lang="en-US" b="1" i="1" dirty="0"/>
              <a:t>Word</a:t>
            </a:r>
            <a:r>
              <a:rPr lang="ru-RU" b="1" i="1" dirty="0"/>
              <a:t> мы печатаем сами,</a:t>
            </a:r>
          </a:p>
          <a:p>
            <a:r>
              <a:rPr lang="ru-RU" b="1" i="1" dirty="0"/>
              <a:t>Потом разукрасим всё карандашами!</a:t>
            </a:r>
          </a:p>
          <a:p>
            <a:r>
              <a:rPr lang="ru-RU" b="1" i="1" dirty="0"/>
              <a:t>Знаем опасности как избежать:</a:t>
            </a:r>
          </a:p>
          <a:p>
            <a:r>
              <a:rPr lang="ru-RU" b="1" i="1" dirty="0"/>
              <a:t>В огне не сгореть и свой адрес назвать!</a:t>
            </a:r>
          </a:p>
          <a:p>
            <a:r>
              <a:rPr lang="ru-RU" b="1" i="1" dirty="0"/>
              <a:t>Можно ещё целый том написать…</a:t>
            </a:r>
          </a:p>
          <a:p>
            <a:r>
              <a:rPr lang="ru-RU" b="1" i="1" dirty="0"/>
              <a:t>Ещё успеваем режим соблюдать!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442709" y="3494532"/>
            <a:ext cx="2038424" cy="2227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402318" y="4322393"/>
            <a:ext cx="2375442" cy="2028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14687" y="852295"/>
            <a:ext cx="2459765" cy="184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3316" y="874785"/>
            <a:ext cx="2256911" cy="262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9712" y="4149080"/>
            <a:ext cx="2183474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4836" y="3687664"/>
            <a:ext cx="1957486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7114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421801"/>
            <a:ext cx="499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Умеем не только мы с пользой трудиться,</a:t>
            </a:r>
          </a:p>
          <a:p>
            <a:pPr algn="ctr"/>
            <a:r>
              <a:rPr lang="ru-RU" b="1" i="1" dirty="0"/>
              <a:t>На праздниках тоже мы веселимся!</a:t>
            </a:r>
          </a:p>
          <a:p>
            <a:pPr algn="ctr"/>
            <a:r>
              <a:rPr lang="ru-RU" b="1" i="1" dirty="0"/>
              <a:t>Если пришло время всех поздравлять,</a:t>
            </a:r>
          </a:p>
          <a:p>
            <a:pPr algn="ctr"/>
            <a:r>
              <a:rPr lang="ru-RU" b="1" i="1" dirty="0"/>
              <a:t>Идей необычных нам не занимать!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7040" y="4293096"/>
            <a:ext cx="3073603" cy="2074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764704"/>
            <a:ext cx="1681188" cy="2634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471173" y="1118904"/>
            <a:ext cx="2664296" cy="1955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65004" y="4019574"/>
            <a:ext cx="2821513" cy="2360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744" y="404664"/>
            <a:ext cx="4352196" cy="1892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027339" y="3846638"/>
            <a:ext cx="2892756" cy="2635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3334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543</Words>
  <Application>Microsoft Office PowerPoint</Application>
  <PresentationFormat>Экран (4:3)</PresentationFormat>
  <Paragraphs>81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Анатолий Вишняков</cp:lastModifiedBy>
  <cp:revision>41</cp:revision>
  <dcterms:created xsi:type="dcterms:W3CDTF">2020-09-22T06:46:14Z</dcterms:created>
  <dcterms:modified xsi:type="dcterms:W3CDTF">2021-02-16T01:49:34Z</dcterms:modified>
</cp:coreProperties>
</file>